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23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1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59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19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9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6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3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25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9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2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FCF62-6505-4F18-9F89-64F7CC08D8CF}" type="datetimeFigureOut">
              <a:rPr lang="en-US" smtClean="0"/>
              <a:t>8/29/2014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BCC03-0A4E-435A-A4AC-AD8AFBCA4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4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Stefan </a:t>
            </a:r>
            <a:r>
              <a:rPr lang="en-US" sz="1200" dirty="0" err="1" smtClean="0">
                <a:solidFill>
                  <a:schemeClr val="bg1"/>
                </a:solidFill>
              </a:rPr>
              <a:t>Thorvaldsson</a:t>
            </a:r>
            <a:r>
              <a:rPr lang="en-US" sz="1200" dirty="0" smtClean="0">
                <a:solidFill>
                  <a:schemeClr val="bg1"/>
                </a:solidFill>
              </a:rPr>
              <a:t> – stefan@ywies.com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  <a:endParaRPr lang="en-US" sz="4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  <a:endParaRPr lang="en-US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301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1905000"/>
            <a:ext cx="7848600" cy="373380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Search on the “Web” for information about the topics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Think of advantages and disadvantages in every topic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Do </a:t>
            </a:r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4.2</a:t>
            </a:r>
            <a:endParaRPr 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---------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1905000"/>
            <a:ext cx="7848600" cy="3733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network?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 network is two or more computer linked together so the are able to share resources. It could be a printer, scanner, folder, software or even a connection to the Internet.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can also share data using a network. For example, a database could be accessed from any of the computers connected to the network.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50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1905000"/>
            <a:ext cx="7848600" cy="3733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concepts</a:t>
            </a:r>
            <a:endParaRPr 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The key components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Advantage and disadvantage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The Use of Wi-Fi and Bluetooth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Communication methods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Differences between LAN and WAN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18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7233" y="1965960"/>
            <a:ext cx="3810000" cy="3733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WAN</a:t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 Area Network</a:t>
            </a:r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Covers wide geographical area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In lot of buildings, countries or/and cities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Uses more expensive links owned by telecommunication companies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More expensive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7407" y="2057400"/>
            <a:ext cx="3810000" cy="3733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</a:t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 Area Network</a:t>
            </a:r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Small area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Usually located in the same building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Uses cable, wire-less usually owned by organization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Less expensive to build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8398" y="600670"/>
            <a:ext cx="295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Networks</a:t>
            </a:r>
            <a:endParaRPr lang="en-US" sz="54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7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7233" y="2057400"/>
            <a:ext cx="3810000" cy="3733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Disadvantage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Might need a network manager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problems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Viruses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Breakdown problems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costs of equipment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7407" y="2057400"/>
            <a:ext cx="3810000" cy="3733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share printers, scanners, folders, Internet Connection and more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Back Up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to central data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8398" y="600670"/>
            <a:ext cx="295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Networks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6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97407" y="2971800"/>
            <a:ext cx="2831593" cy="2819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 network</a:t>
            </a:r>
          </a:p>
          <a:p>
            <a:pPr algn="ctr"/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8398" y="600670"/>
            <a:ext cx="295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Networks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90" y="4379323"/>
            <a:ext cx="211974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3163100" y="1568742"/>
            <a:ext cx="2831593" cy="2819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 network</a:t>
            </a:r>
          </a:p>
          <a:p>
            <a:pPr algn="ctr"/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950" y="2590800"/>
            <a:ext cx="189165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5703869" y="3048000"/>
            <a:ext cx="2831593" cy="2819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Tree network</a:t>
            </a:r>
          </a:p>
          <a:p>
            <a:pPr algn="ctr"/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73571"/>
            <a:ext cx="2271291" cy="1358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70950" y="5867400"/>
            <a:ext cx="468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computers link to each other in a network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59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7233" y="1965960"/>
            <a:ext cx="3810000" cy="24536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Wi-fi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Enables computers and other devices to communicate wirelessly with each other. Most known as get connected to the Internet.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7407" y="2057400"/>
            <a:ext cx="3810000" cy="3276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Bluetooth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Is a wireless technology to exchange data over a short distance. Can be used up to 100m depending on the </a:t>
            </a:r>
            <a:r>
              <a:rPr lang="en-US" dirty="0" err="1" smtClean="0">
                <a:solidFill>
                  <a:prstClr val="black"/>
                </a:solidFill>
              </a:rPr>
              <a:t>strenght</a:t>
            </a:r>
            <a:r>
              <a:rPr lang="en-US" dirty="0" smtClean="0">
                <a:solidFill>
                  <a:prstClr val="black"/>
                </a:solidFill>
              </a:rPr>
              <a:t> of the signal.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8398" y="600670"/>
            <a:ext cx="295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Networks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25118" y="3877270"/>
            <a:ext cx="3021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Keywords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691808" y="5379376"/>
            <a:ext cx="1510993" cy="53340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20162704">
            <a:off x="4738000" y="5208763"/>
            <a:ext cx="1348949" cy="419947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20162704">
            <a:off x="6790109" y="5015904"/>
            <a:ext cx="1145419" cy="399971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436109" y="5486400"/>
            <a:ext cx="1510993" cy="53340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Bandwidth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ounded Rectangle 18"/>
          <p:cNvSpPr/>
          <p:nvPr/>
        </p:nvSpPr>
        <p:spPr>
          <a:xfrm rot="20021674">
            <a:off x="7838607" y="5591556"/>
            <a:ext cx="1243645" cy="44228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WLAN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19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6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7233" y="1965960"/>
            <a:ext cx="3810000" cy="24536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7407" y="2057400"/>
            <a:ext cx="3810000" cy="3276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A huge group of networks working together. Each network consists a lot of smaller networks. Connected to the Internet you’re a part of the largest network in the world.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8398" y="600670"/>
            <a:ext cx="295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Networks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14232" y="4563070"/>
            <a:ext cx="3021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Keywords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 rot="20162704">
            <a:off x="4469277" y="5532414"/>
            <a:ext cx="1348949" cy="419947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ISP</a:t>
            </a: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20162704">
            <a:off x="6790109" y="5592848"/>
            <a:ext cx="1145419" cy="399971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</a:t>
            </a: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436109" y="5486400"/>
            <a:ext cx="1510993" cy="53340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</a:t>
            </a:r>
            <a:endParaRPr lang="en-US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2224509" cy="222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89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19800"/>
            <a:ext cx="2197607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02407" y="6286500"/>
            <a:ext cx="58674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18982" y="6286500"/>
            <a:ext cx="277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white"/>
                </a:solidFill>
              </a:rPr>
              <a:t>Stefan </a:t>
            </a:r>
            <a:r>
              <a:rPr lang="en-US" sz="1200" dirty="0" err="1">
                <a:solidFill>
                  <a:prstClr val="white"/>
                </a:solidFill>
              </a:rPr>
              <a:t>Thorvaldsson</a:t>
            </a:r>
            <a:r>
              <a:rPr lang="en-US" sz="1200" dirty="0">
                <a:solidFill>
                  <a:prstClr val="white"/>
                </a:solidFill>
              </a:rPr>
              <a:t> – stefan@ywies.com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381000"/>
            <a:ext cx="4838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 networks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82759" y="1150441"/>
            <a:ext cx="828024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1295400"/>
            <a:ext cx="2700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</a:t>
            </a:r>
            <a:r>
              <a:rPr lang="en-US" sz="2400" b="1" dirty="0" err="1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</a:t>
            </a:r>
            <a:r>
              <a:rPr lang="en-US" sz="2400" b="1" dirty="0">
                <a:ln>
                  <a:solidFill>
                    <a:sysClr val="windowText" lastClr="000000"/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KS3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627233" y="2057400"/>
            <a:ext cx="3810000" cy="3733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 related topics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Browsers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URL</a:t>
            </a:r>
            <a:b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</a:t>
            </a:r>
          </a:p>
          <a:p>
            <a:pPr algn="ctr"/>
            <a:endParaRPr lang="en-US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7407" y="2057400"/>
            <a:ext cx="3810000" cy="3733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 related</a:t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</a:t>
            </a: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prstClr val="black"/>
              </a:solidFill>
            </a:endParaRP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Intranets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Bridges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Routers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Switches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Hubs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Proxy servers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8398" y="600670"/>
            <a:ext cx="2956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60000" dist="29997" dir="5400000" sy="-100000" algn="bl" rotWithShape="0"/>
                </a:effectLst>
                <a:latin typeface="Brush Script Std" pitchFamily="66" charset="0"/>
              </a:rPr>
              <a:t>Networks</a:t>
            </a:r>
            <a:endParaRPr lang="en-US" sz="5400" b="1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60000" dist="29997" dir="5400000" sy="-100000" algn="bl" rotWithShape="0"/>
              </a:effectLst>
              <a:latin typeface="Brush Script Std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3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3258</TotalTime>
  <Words>229</Words>
  <Application>Microsoft Office PowerPoint</Application>
  <PresentationFormat>On-screen Show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Yew Hah</dc:creator>
  <cp:lastModifiedBy>Yew Hah</cp:lastModifiedBy>
  <cp:revision>9</cp:revision>
  <dcterms:created xsi:type="dcterms:W3CDTF">2014-08-28T13:53:44Z</dcterms:created>
  <dcterms:modified xsi:type="dcterms:W3CDTF">2014-08-31T09:30:20Z</dcterms:modified>
</cp:coreProperties>
</file>